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0" d="100"/>
          <a:sy n="20" d="100"/>
        </p:scale>
        <p:origin x="1398" y="-211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5D3-A595-4620-82B1-DC712B346BFF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91A-D002-4809-80FC-F3ED7B4833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25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5D3-A595-4620-82B1-DC712B346BFF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91A-D002-4809-80FC-F3ED7B4833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28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5D3-A595-4620-82B1-DC712B346BFF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91A-D002-4809-80FC-F3ED7B4833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75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5D3-A595-4620-82B1-DC712B346BFF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91A-D002-4809-80FC-F3ED7B4833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84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5D3-A595-4620-82B1-DC712B346BFF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91A-D002-4809-80FC-F3ED7B4833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02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5D3-A595-4620-82B1-DC712B346BFF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91A-D002-4809-80FC-F3ED7B4833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05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5D3-A595-4620-82B1-DC712B346BFF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91A-D002-4809-80FC-F3ED7B4833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07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5D3-A595-4620-82B1-DC712B346BFF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91A-D002-4809-80FC-F3ED7B4833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84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5D3-A595-4620-82B1-DC712B346BFF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91A-D002-4809-80FC-F3ED7B4833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5D3-A595-4620-82B1-DC712B346BFF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91A-D002-4809-80FC-F3ED7B4833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18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ED5D3-A595-4620-82B1-DC712B346BFF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E91A-D002-4809-80FC-F3ED7B4833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70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ED5D3-A595-4620-82B1-DC712B346BFF}" type="datetimeFigureOut">
              <a:rPr lang="pt-BR" smtClean="0"/>
              <a:pPr/>
              <a:t>29/11/2017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3E91A-D002-4809-80FC-F3ED7B4833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1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8274" cy="54382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42009093"/>
            <a:ext cx="32399288" cy="1191545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ebramec.edu.br     -      ebramec@ebramec.edu.br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4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3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Regis</dc:creator>
  <cp:lastModifiedBy>Designer</cp:lastModifiedBy>
  <cp:revision>6</cp:revision>
  <dcterms:created xsi:type="dcterms:W3CDTF">2016-10-30T11:56:01Z</dcterms:created>
  <dcterms:modified xsi:type="dcterms:W3CDTF">2017-11-29T18:28:24Z</dcterms:modified>
</cp:coreProperties>
</file>